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9" r:id="rId15"/>
    <p:sldId id="267" r:id="rId16"/>
    <p:sldId id="270" r:id="rId17"/>
    <p:sldId id="272" r:id="rId18"/>
    <p:sldId id="271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C5ED"/>
    <a:srgbClr val="F3C7B8"/>
    <a:srgbClr val="EEA78B"/>
    <a:srgbClr val="E87D37"/>
    <a:srgbClr val="CD6E30"/>
    <a:srgbClr val="AF5D27"/>
    <a:srgbClr val="F09A3C"/>
    <a:srgbClr val="C15A16"/>
    <a:srgbClr val="813C0F"/>
    <a:srgbClr val="DCB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8" d="100"/>
          <a:sy n="98" d="100"/>
        </p:scale>
        <p:origin x="7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1" i="0" u="none" strike="noStrike" kern="1200" spc="0" baseline="0">
                        <a:solidFill>
                          <a:schemeClr val="tx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ECAA6BB-D20A-431A-BB1E-675E48841D43}" type="CATEGORYNAME">
                      <a:rPr lang="en-US">
                        <a:solidFill>
                          <a:srgbClr val="22C5ED"/>
                        </a:solidFill>
                      </a:rPr>
                      <a:pPr>
                        <a:defRPr sz="1400">
                          <a:solidFill>
                            <a:schemeClr val="tx2">
                              <a:lumMod val="75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tx2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>
                        <a:solidFill>
                          <a:srgbClr val="AF5D2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shade val="76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>
                        <a:solidFill>
                          <a:srgbClr val="CD6E30"/>
                        </a:solidFill>
                      </a:rPr>
                      <a:pPr>
                        <a:defRPr>
                          <a:solidFill>
                            <a:schemeClr val="accent2">
                              <a:shade val="76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>
                        <a:solidFill>
                          <a:srgbClr val="E87D3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tint val="77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dirty="0">
                        <a:solidFill>
                          <a:srgbClr val="EEA78B"/>
                        </a:solidFill>
                      </a:rPr>
                      <a:pPr>
                        <a:defRPr>
                          <a:solidFill>
                            <a:schemeClr val="accent2">
                              <a:tint val="77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>
                        <a:solidFill>
                          <a:srgbClr val="F3C7B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976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88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9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97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293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59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200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9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895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70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429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89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0727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63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470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792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6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Relationship Id="rId6" Type="http://schemas.openxmlformats.org/officeDocument/2006/relationships/image" Target="../media/image28.png"/><Relationship Id="rId5" Type="http://schemas.openxmlformats.org/officeDocument/2006/relationships/chart" Target="../charts/char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8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529697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550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4502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1855433" y="97507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2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DCB352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1193896" y="3230382"/>
            <a:ext cx="1454188" cy="8000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967072" y="4556515"/>
            <a:ext cx="186854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2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1964329" y="4095593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561" y="4095593"/>
            <a:ext cx="0" cy="39656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(feladó)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(fogadó)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5399978">
            <a:off x="5819815" y="4498515"/>
            <a:ext cx="440045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 fogadasa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61604" y="940585"/>
            <a:ext cx="2641112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input szovege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üzenet, es az adatok küldése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websocket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rot="16199969" flipV="1">
            <a:off x="5757785" y="2683982"/>
            <a:ext cx="560641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087880" y="4739412"/>
            <a:ext cx="807284" cy="77958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882124" y="5213667"/>
            <a:ext cx="1770674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kern="0" dirty="0">
                <a:latin typeface="Arial"/>
                <a:cs typeface="Arial"/>
              </a:rPr>
              <a:t>ü</a:t>
            </a: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" name="Szögletes összekötő 5"/>
          <p:cNvCxnSpPr>
            <a:endCxn id="15" idx="1"/>
          </p:cNvCxnSpPr>
          <p:nvPr/>
        </p:nvCxnSpPr>
        <p:spPr>
          <a:xfrm flipV="1">
            <a:off x="2626138" y="3147201"/>
            <a:ext cx="2480534" cy="331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zögletes összekötő 35"/>
          <p:cNvCxnSpPr>
            <a:endCxn id="16" idx="1"/>
          </p:cNvCxnSpPr>
          <p:nvPr/>
        </p:nvCxnSpPr>
        <p:spPr>
          <a:xfrm>
            <a:off x="2626138" y="3728500"/>
            <a:ext cx="2480534" cy="367094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202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4502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2" name="Picture 2" descr="Űrlapok-válaszdiagram. Kérdés címe: Az alábbi jellemzők közül, melyikkel irnád le az oldalunkat?. Válaszok száma: 36 válasz.">
            <a:extLst>
              <a:ext uri="{FF2B5EF4-FFF2-40B4-BE49-F238E27FC236}">
                <a16:creationId xmlns:a16="http://schemas.microsoft.com/office/drawing/2014/main" id="{B03EFE55-4ACA-7E63-6198-FD048BD6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940" y="1362886"/>
            <a:ext cx="6165427" cy="292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766689"/>
              </p:ext>
            </p:extLst>
          </p:nvPr>
        </p:nvGraphicFramePr>
        <p:xfrm>
          <a:off x="216973" y="3663358"/>
          <a:ext cx="4782166" cy="3039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" y="4888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0"/>
          <a:stretch/>
        </p:blipFill>
        <p:spPr>
          <a:xfrm>
            <a:off x="-832804" y="4030446"/>
            <a:ext cx="13151921" cy="3365901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484934"/>
              </p:ext>
            </p:extLst>
          </p:nvPr>
        </p:nvGraphicFramePr>
        <p:xfrm>
          <a:off x="0" y="271145"/>
          <a:ext cx="12191998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22894525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GitHub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r>
                        <a:rPr lang="hu-HU" dirty="0" err="1"/>
                        <a:t>Users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IT </a:t>
                      </a:r>
                      <a:r>
                        <a:rPr lang="hu-HU" dirty="0" err="1"/>
                        <a:t>Class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</a:t>
                      </a:r>
                      <a:r>
                        <a:rPr lang="hu-HU" dirty="0" err="1"/>
                        <a:t>Meetings</a:t>
                      </a:r>
                      <a:r>
                        <a:rPr lang="hu-HU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Days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</a:t>
                      </a:r>
                      <a:r>
                        <a:rPr lang="hu-HU" dirty="0" err="1"/>
                        <a:t>lines</a:t>
                      </a:r>
                      <a:r>
                        <a:rPr lang="hu-HU" baseline="0" dirty="0"/>
                        <a:t> of </a:t>
                      </a:r>
                      <a:r>
                        <a:rPr lang="hu-HU" baseline="0" dirty="0" err="1"/>
                        <a:t>code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&lt; 300 </a:t>
                      </a:r>
                      <a:r>
                        <a:rPr lang="hu-HU" dirty="0" err="1"/>
                        <a:t>commits</a:t>
                      </a:r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8017339"/>
              </p:ext>
            </p:extLst>
          </p:nvPr>
        </p:nvGraphicFramePr>
        <p:xfrm>
          <a:off x="8510723" y="1144603"/>
          <a:ext cx="3808394" cy="223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1545623"/>
              </p:ext>
            </p:extLst>
          </p:nvPr>
        </p:nvGraphicFramePr>
        <p:xfrm>
          <a:off x="4704928" y="1418216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065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579" y="2478980"/>
            <a:ext cx="3128011" cy="3128011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48" y="1798013"/>
            <a:ext cx="6111567" cy="56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08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1406" y="347037"/>
            <a:ext cx="1650172" cy="165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>
            <a:normAutofit/>
          </a:bodyPr>
          <a:lstStyle/>
          <a:p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 volt a célunk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0" y="1807983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3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209</Words>
  <Application>Microsoft Office PowerPoint</Application>
  <PresentationFormat>Szélesvásznú</PresentationFormat>
  <Paragraphs>60</Paragraphs>
  <Slides>16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6</vt:i4>
      </vt:variant>
      <vt:variant>
        <vt:lpstr>Diacímek</vt:lpstr>
      </vt:variant>
      <vt:variant>
        <vt:i4>16</vt:i4>
      </vt:variant>
    </vt:vector>
  </HeadingPairs>
  <TitlesOfParts>
    <vt:vector size="27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3_Szelet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Mi volt a célunk?</vt:lpstr>
      <vt:lpstr>Technology stack</vt:lpstr>
      <vt:lpstr>CSAPATON BELÜLI MUNKAMEGOSZTÁS</vt:lpstr>
      <vt:lpstr>PowerPoint-bemutató</vt:lpstr>
      <vt:lpstr>Személyes meeting szilárddal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torokattila@sulid.hu</cp:lastModifiedBy>
  <cp:revision>53</cp:revision>
  <dcterms:created xsi:type="dcterms:W3CDTF">2023-02-27T07:19:01Z</dcterms:created>
  <dcterms:modified xsi:type="dcterms:W3CDTF">2023-03-07T17:11:24Z</dcterms:modified>
</cp:coreProperties>
</file>